
<file path=[Content_Types].xml><?xml version="1.0" encoding="utf-8"?>
<Types xmlns="http://schemas.openxmlformats.org/package/2006/content-types">
  <Default Extension="rels" ContentType="application/vnd.openxmlformats-package.relationships+xml"/>
  <Default Extension="png" ContentType="image/png"/>
  <Default Extension="jpeg" ContentType="image/jpeg"/>
  <Default Extension="xml" ContentType="application/xml"/>
  <Override PartName="/ppt/notesslides/notesslide8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1.xml" ContentType="application/vnd.openxmlformats-officedocument.presentationml.notesSlide+xml"/>
  <Override PartName="/ppt/theme/theme2.xml" ContentType="application/vnd.openxmlformats-officedocument.theme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9.xml" ContentType="application/vnd.openxmlformats-officedocument.presentationml.slideLayout+xml"/>
  <Override PartName="/docprops/app.xml" ContentType="application/vnd.openxmlformats-officedocument.extended-properties+xml"/>
  <Override PartName="/ppt/slidelayouts/slidelayout8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3.xml" ContentType="application/vnd.openxmlformats-officedocument.presentationml.slideLayout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notesmasters/notesmaster1.xml" ContentType="application/vnd.openxmlformats-officedocument.presentationml.notesMaster+xml"/>
  <Override PartName="/ppt/slidelayouts/slidelayout2.xml" ContentType="application/vnd.openxmlformats-officedocument.presentationml.slideLayout+xml"/>
  <Override PartName="/ppt/slides/slide9.xml" ContentType="application/vnd.openxmlformats-officedocument.presentationml.slide+xml"/>
  <Override PartName="/ppt/slidelayouts/slidelayout1.xml" ContentType="application/vnd.openxmlformats-officedocument.presentationml.slideLayout+xml"/>
  <Override PartName="/ppt/slides/slide8.xml" ContentType="application/vnd.openxmlformats-officedocument.presentationml.slide+xml"/>
  <Override PartName="/ppt/slidemasters/slidemaster1.xml" ContentType="application/vnd.openxmlformats-officedocument.presentationml.slideMaster+xml"/>
  <Override PartName="/ppt/tablestyles.xml" ContentType="application/vnd.openxmlformats-officedocument.presentationml.tableStyles+xml"/>
  <Override PartName="/ppt/notesslides/notesslide6.xml" ContentType="application/vnd.openxmlformats-officedocument.presentationml.notesSlide+xml"/>
  <Override PartName="/ppt/theme/theme1.xml" ContentType="application/vnd.openxmlformats-officedocument.theme+xml"/>
  <Override PartName="/ppt/slides/slide7.xml" ContentType="application/vnd.openxmlformats-officedocument.presentationml.slide+xml"/>
  <Override PartName="/ppt/slides/slide5.xml" ContentType="application/vnd.openxmlformats-officedocument.presentationml.slide+xml"/>
  <Override PartName="/ppt/slides/slide4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3.xml" ContentType="application/vnd.openxmlformats-officedocument.presentationml.slide+xml"/>
  <Override PartName="/ppt/presentation.xml" ContentType="application/vnd.openxmlformats-officedocument.presentationml.presentation.main+xml"/>
  <Override PartName="/docprops/core.xml" ContentType="application/vnd.openxmlformats-package.core-properties+xml"/>
  <Override PartName="/ppt/slidelayouts/slidelayout4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4.xml" ContentType="application/vnd.openxmlformats-officedocument.presentationml.notesSlide+xml"/>
  <Override PartName="/ppt/notesslides/notesslide2.xml" ContentType="application/vnd.openxmlformats-officedocument.presentationml.notesSlide+xml"/>
  <Override PartName="/ppt/slides/slide6.xml" ContentType="application/vnd.openxmlformats-officedocument.presentationml.slide+xml"/>
  <Override PartName="/ppt/slides/slide2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 /><Relationship Id="rId2" Type="http://schemas.openxmlformats.org/package/2006/relationships/metadata/thumbnail" Target="docProps/thumbnail.jpeg" /><Relationship Id="rId1" Type="http://schemas.openxmlformats.org/officeDocument/2006/relationships/officeDocument" Target="ppt/presentation.xml" /><Relationship Id="rId4" Type="http://schemas.openxmlformats.org/officeDocument/2006/relationships/extended-properties" Target="docProps/app.xml" 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2"/>
  </p:notesMasterIdLst>
  <p:sldIdLst>
    <p:sldId id="256" r:id="rId3"/>
    <p:sldId id="258" r:id="rId4"/>
    <p:sldId id="257" r:id="rId5"/>
    <p:sldId id="259" r:id="rId6"/>
    <p:sldId id="260" r:id="rId7"/>
    <p:sldId id="261" r:id="rId8"/>
    <p:sldId id="262" r:id="rId9"/>
    <p:sldId id="263" r:id="rId10"/>
    <p:sldId id="264" r:id="rId11"/>
  </p:sldIdLst>
  <p:sldSz cx="9144000" cy="6858000" type="screen4x3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4" d="100"/>
          <a:sy n="104" d="100"/>
        </p:scale>
        <p:origin x="-174" y="-13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83" d="100"/>
          <a:sy n="83" d="100"/>
        </p:scale>
        <p:origin x="-1992" y="-90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10" Type="http://schemas.openxmlformats.org/officeDocument/2006/relationships/slide" Target="slides/slide8.xml"/><Relationship Id="rId11" Type="http://schemas.openxmlformats.org/officeDocument/2006/relationships/slide" Target="slides/slide9.xml"/><Relationship Id="rId12" Type="http://schemas.openxmlformats.org/officeDocument/2006/relationships/tableStyles" Target="tableStyles.xml"/><Relationship Id="rId13" Type="http://schemas.openxmlformats.org/officeDocument/2006/relationships/presProps" Target="presProps.xml"/><Relationship Id="rId14" Type="http://schemas.openxmlformats.org/officeDocument/2006/relationships/viewProps" Target="viewProps.xml"/><Relationship Id="rId15" Type="http://schemas.openxmlformats.org/officeDocument/2006/relationships/theme" Target="theme/theme1.xml"/><Relationship Id="rId2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Üstbilgi Yer Tutucusu"/>
          <p:cNvSpPr>
            <a:spLocks noGrp="1" noEditPoints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2 Veri Yer Tutucusu"/>
          <p:cNvSpPr>
            <a:spLocks noGrp="1" noEditPoints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F9EBD8C-D53A-498C-B14C-CA10A9BD3B43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4" name="3 Slayt Görüntüsü Yer Tutucusu"/>
          <p:cNvSpPr>
            <a:spLocks noGrp="1" noRot="1" noChangeAspect="1" noEditPoints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4 Not Yer Tutucusu"/>
          <p:cNvSpPr>
            <a:spLocks noGrp="1" noEditPoints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5 Altbilgi Yer Tutucusu"/>
          <p:cNvSpPr>
            <a:spLocks noGrp="1" noEditPoints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6 Slayt Numarası Yer Tutucusu"/>
          <p:cNvSpPr>
            <a:spLocks noGrp="1" noEditPoints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EFC693E-A9EF-41A5-9D07-AC892BB146F7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dt="0" sldNum="0" hdr="0" ftr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slide" Target="../slides/slide1.xml"/><Relationship Id="rId2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slide" Target="../slides/slide2.xml"/><Relationship Id="rId2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slide" Target="../slides/slide3.xml"/><Relationship Id="rId2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slide" Target="../slides/slide4.xml"/><Relationship Id="rId2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slide" Target="../slides/slide5.xml"/><Relationship Id="rId2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slide" Target="../slides/slide6.xml"/><Relationship Id="rId2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slide" Target="../slides/slide7.xml"/><Relationship Id="rId2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slide" Target="../slides/slide8.xml"/><Relationship Id="rId2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CA9A8AF-F218-4D2C-B98E-C2D24A0F0C7E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Slayt Görüntüsü Yer Tutucusu"/>
          <p:cNvSpPr>
            <a:spLocks noGrp="1" noRot="1" noChangeAspect="1" noEditPoints="1"/>
          </p:cNvSpPr>
          <p:nvPr>
            <p:ph type="sldImg"/>
          </p:nvPr>
        </p:nvSpPr>
        <p:spPr/>
        <p:txBody>
          <a:bodyPr/>
          <a:lstStyle/>
          <a:p/>
        </p:txBody>
      </p:sp>
      <p:sp>
        <p:nvSpPr>
          <p:cNvPr id="3" name="2 Not Yer Tutucusu"/>
          <p:cNvSpPr>
            <a:spLocks noGrp="1" noEditPoints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tr-TR" dirty="0"/>
          </a:p>
        </p:txBody>
      </p:sp>
      <p:sp>
        <p:nvSpPr>
          <p:cNvPr id="4" name="3 Slayt Numarası Yer Tutucusu"/>
          <p:cNvSpPr>
            <a:spLocks noGrp="1" noEditPoints="1"/>
          </p:cNvSpPr>
          <p:nvPr>
            <p:ph type="sldNum" sz="quarter" idx="10"/>
          </p:nvPr>
        </p:nvSpPr>
        <p:spPr/>
        <p:txBody>
          <a:bodyPr/>
          <a:lstStyle/>
          <a:p>
            <a:fld id="{EEFC693E-A9EF-41A5-9D07-AC892BB146F7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957B361-A7B4-424C-8C90-54B57D7CACD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A32F595E-AA0C-4A30-BFA8-AC62ED6388B9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46407A9E-A39E-4539-8CD9-EF684BB3E57C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1E2A56B-3C5C-4453-9957-F9F741D954E5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6B7348F2-AD62-4E39-BEEE-B119C459895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 noEditPoints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/>
        </p:txBody>
      </p:sp>
      <p:sp>
        <p:nvSpPr>
          <p:cNvPr id="3" name="Metin Yer Tutucusu 2"/>
          <p:cNvSpPr>
            <a:spLocks noGrp="1" noEditPoints="1"/>
          </p:cNvSpPr>
          <p:nvPr>
            <p:ph type="body" idx="3"/>
          </p:nvPr>
        </p:nvSpPr>
        <p:spPr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4" name="Slayt Numarası Yer Tutucusu 3"/>
          <p:cNvSpPr>
            <a:spLocks noGrp="1" noEditPoints="1"/>
          </p:cNvSpPr>
          <p:nvPr>
            <p:ph type="sldNum" sz="quarter" idx="5"/>
          </p:nvPr>
        </p:nvSpPr>
        <p:spPr>
          <a:prstGeom prst="rect">
            <a:avLst/>
          </a:prstGeom>
        </p:spPr>
        <p:txBody>
          <a:bodyPr/>
          <a:lstStyle/>
          <a:p>
            <a:fld id="{71EBB297-98BF-40C0-AB3C-A4FA0C7779B1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Alt Başlık"/>
          <p:cNvSpPr>
            <a:spLocks noGrp="1" noEditPoints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alt başlık stilini düzenlemek için tıklatın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 noEditPoints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Dikey Başlık"/>
          <p:cNvSpPr>
            <a:spLocks noGrp="1" noEditPoints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Dikey Metin Yer Tutucusu"/>
          <p:cNvSpPr>
            <a:spLocks noGrp="1" noEditPoints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 noEditPoints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 noEditPoints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 noEditPoints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İçerik Yer Tutucusu"/>
          <p:cNvSpPr>
            <a:spLocks noGrp="1" noEditPoints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6" name="5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 noEditPoints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4" name="3 İçerik Yer Tutucusu"/>
          <p:cNvSpPr>
            <a:spLocks noGrp="1" noEditPoints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4 Metin Yer Tutucusu"/>
          <p:cNvSpPr>
            <a:spLocks noGrp="1" noEditPoints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6" name="5 İçerik Yer Tutucusu"/>
          <p:cNvSpPr>
            <a:spLocks noGrp="1" noEditPoints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6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8" name="7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8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4" name="3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4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3" name="2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3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İçerik Yer Tutucusu"/>
          <p:cNvSpPr>
            <a:spLocks noGrp="1" noEditPoints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Metin Yer Tutucusu"/>
          <p:cNvSpPr>
            <a:spLocks noGrp="1" noEditPoints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6" name="5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"/>
          <p:cNvSpPr>
            <a:spLocks noGrp="1" noEditPoints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tr-TR"/>
              <a:t>Asıl başlık stili için tıklatın</a:t>
            </a:r>
          </a:p>
        </p:txBody>
      </p:sp>
      <p:sp>
        <p:nvSpPr>
          <p:cNvPr id="3" name="2 Resim Yer Tutucusu"/>
          <p:cNvSpPr>
            <a:spLocks noGrp="1" noEditPoints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tr-TR"/>
          </a:p>
        </p:txBody>
      </p:sp>
      <p:sp>
        <p:nvSpPr>
          <p:cNvPr id="4" name="3 Metin Yer Tutucusu"/>
          <p:cNvSpPr>
            <a:spLocks noGrp="1" noEditPoints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tıklatın</a:t>
            </a:r>
          </a:p>
        </p:txBody>
      </p:sp>
      <p:sp>
        <p:nvSpPr>
          <p:cNvPr id="5" name="4 Veri Yer Tutucusu"/>
          <p:cNvSpPr>
            <a:spLocks noGrp="1" noEditPoints="1"/>
          </p:cNvSpPr>
          <p:nvPr>
            <p:ph type="dt" sz="half" idx="10"/>
          </p:nvPr>
        </p:nvSpPr>
        <p:spPr/>
        <p:txBody>
          <a:bodyPr/>
          <a:lstStyle/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6" name="5 Altbilgi Yer Tutucusu"/>
          <p:cNvSpPr>
            <a:spLocks noGrp="1" noEditPoints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6 Slayt Numarası Yer Tutucusu"/>
          <p:cNvSpPr>
            <a:spLocks noGrp="1" noEditPoints="1"/>
          </p:cNvSpPr>
          <p:nvPr>
            <p:ph type="sldNum" sz="quarter" idx="12"/>
          </p:nvPr>
        </p:nvSpPr>
        <p:spPr/>
        <p:txBody>
          <a:bodyPr/>
          <a:lstStyle/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Ovr>
    <a:masterClrMapping/>
  </p:clrMapOvr>
  <p:hf dt="0" sldNum="0" hdr="0" ftr="0"/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Başlık Yer Tutucusu"/>
          <p:cNvSpPr>
            <a:spLocks noGrp="1" noEditPoints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 için tıklatın</a:t>
            </a:r>
          </a:p>
        </p:txBody>
      </p:sp>
      <p:sp>
        <p:nvSpPr>
          <p:cNvPr id="3" name="2 Metin Yer Tutucusu"/>
          <p:cNvSpPr>
            <a:spLocks noGrp="1" noEditPoints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tıklatın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3 Veri Yer Tutucusu"/>
          <p:cNvSpPr>
            <a:spLocks noGrp="1" noEditPoints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9F75050-0E15-4C5B-92B0-66D068882F1F}" type="datetimeFigureOut">
              <a:rPr lang="tr-TR" smtClean="0"/>
              <a:t>28.02.2023</a:t>
            </a:fld>
            <a:endParaRPr lang="tr-TR"/>
          </a:p>
        </p:txBody>
      </p:sp>
      <p:sp>
        <p:nvSpPr>
          <p:cNvPr id="5" name="4 Altbilgi Yer Tutucusu"/>
          <p:cNvSpPr>
            <a:spLocks noGrp="1" noEditPoints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5 Slayt Numarası Yer Tutucusu"/>
          <p:cNvSpPr>
            <a:spLocks noGrp="1" noEditPoints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1DEFA8C-F947-479F-BE07-76B6B3F80BF1}" type="slidenum">
              <a:rPr lang="tr-TR" smtClean="0"/>
              <a:t>‹#›</a:t>
            </a:fld>
            <a:endParaRPr lang="tr-T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dt="0"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<Relationship Id="rId3" Type="http://schemas.openxmlformats.org/officeDocument/2006/relationships/notesSlide" Target="../notesSlides/notesSlide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3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4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5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6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7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image" Target="../media/image8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9" descr="sunu kapak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149572" y="-1409304"/>
            <a:ext cx="9144000" cy="6951663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2051" name="Rectangle 8"/>
          <p:cNvSpPr>
            <a:spLocks noGrp="1" noEditPoints="1" noChangeArrowheads="1"/>
          </p:cNvSpPr>
          <p:nvPr>
            <p:ph type="subTitle" idx="1"/>
          </p:nvPr>
        </p:nvSpPr>
        <p:spPr>
          <a:xfrm>
            <a:off x="3048000" y="609600"/>
            <a:ext cx="5876925" cy="6096000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r>
              <a:rPr lang="tr-TR" altLang="tr-TR" sz="28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eaLnBrk="1" hangingPunct="1">
              <a:lnSpc>
                <a:spcPct val="90000"/>
              </a:lnSpc>
            </a:pPr>
            <a:endParaRPr lang="tr-TR" sz="2400" b="1" dirty="0">
              <a:solidFill>
                <a:schemeClr val="accent6">
                  <a:lumMod val="75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endParaRPr lang="tr-TR" altLang="tr-TR" sz="22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lnSpc>
                <a:spcPct val="90000"/>
              </a:lnSpc>
            </a:pPr>
            <a:r>
              <a:rPr lang="tr-TR" altLang="tr-TR" sz="22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HASTANE BİLGİ YÖNETİM SİSTEMİNDE İSTENMEYEN OLAY BİLDİRİM SİSTEMİ KULLANIMI</a:t>
            </a:r>
            <a:endParaRPr lang="tr-TR" altLang="tr-TR" sz="2400" b="1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  <a:p>
            <a:pPr eaLnBrk="1" hangingPunct="1">
              <a:spcBef>
                <a:spcPct val="0"/>
              </a:spcBef>
            </a:pPr>
            <a:r>
              <a:rPr lang="tr-TR" altLang="tr-TR" sz="2400" b="1" dirty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</a:t>
            </a:r>
          </a:p>
        </p:txBody>
      </p:sp>
      <p:sp>
        <p:nvSpPr>
          <p:cNvPr id="2052" name="3 Dikdörtgen"/>
          <p:cNvSpPr>
            <a:spLocks noChangeArrowheads="1"/>
          </p:cNvSpPr>
          <p:nvPr/>
        </p:nvSpPr>
        <p:spPr bwMode="auto">
          <a:xfrm>
            <a:off x="3276600" y="4902200"/>
            <a:ext cx="5486400" cy="369332"/>
          </a:xfrm>
          <a:prstGeom prst="rect">
            <a:avLst/>
          </a:prstGeom>
          <a:noFill/>
          <a:ln>
            <a:noFill/>
          </a:ln>
        </p:spPr>
        <p:txBody>
          <a:bodyPr>
            <a:spAutoFit/>
          </a:bodyPr>
          <a:lstStyle/>
          <a:p>
            <a:pPr algn="ctr" eaLnBrk="1" hangingPunct="1"/>
            <a:r>
              <a:rPr lang="tr-TR" altLang="tr-TR" b="1" dirty="0">
                <a:latin typeface="Times New Roman" pitchFamily="18" charset="0"/>
                <a:cs typeface="Times New Roman" pitchFamily="18" charset="0"/>
              </a:rPr>
              <a:t>2023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3"/>
          <p:cNvSpPr>
            <a:spLocks noGrp="1" noEditPoints="1" noChangeArrowheads="1"/>
          </p:cNvSpPr>
          <p:nvPr>
            <p:ph type="subTitle" idx="1"/>
          </p:nvPr>
        </p:nvSpPr>
        <p:spPr>
          <a:xfrm>
            <a:off x="1371600" y="4286256"/>
            <a:ext cx="6400800" cy="785818"/>
          </a:xfrm>
        </p:spPr>
        <p:txBody>
          <a:bodyPr>
            <a:normAutofit fontScale="85000" lnSpcReduction="20000"/>
          </a:bodyPr>
          <a:lstStyle/>
          <a:p>
            <a:endParaRPr lang="tr-TR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r>
              <a:rPr lang="tr-TR" sz="2400" b="1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KULLANICI ADI VE ŞİFRENİZİ GİRİNİZ</a:t>
            </a:r>
          </a:p>
        </p:txBody>
      </p:sp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2000232" y="785794"/>
            <a:ext cx="4546743" cy="2257429"/>
          </a:xfrm>
          <a:prstGeom prst="rect">
            <a:avLst/>
          </a:prstGeom>
          <a:noFill/>
          <a:ln w="9525">
            <a:noFill/>
            <a:miter lim="800000"/>
          </a:ln>
          <a:effectLst/>
        </p:spPr>
      </p:pic>
      <p:sp>
        <p:nvSpPr>
          <p:cNvPr id="8" name="7 Aşağı Ok"/>
          <p:cNvSpPr/>
          <p:nvPr/>
        </p:nvSpPr>
        <p:spPr>
          <a:xfrm>
            <a:off x="4000496" y="3214686"/>
            <a:ext cx="484632" cy="92869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7 Başlık"/>
          <p:cNvSpPr>
            <a:spLocks noGrp="1" noEditPoints="1"/>
          </p:cNvSpPr>
          <p:nvPr>
            <p:ph type="ctrTitle"/>
          </p:nvPr>
        </p:nvSpPr>
        <p:spPr>
          <a:xfrm>
            <a:off x="714348" y="5500703"/>
            <a:ext cx="7772400" cy="571504"/>
          </a:xfrm>
        </p:spPr>
        <p:txBody>
          <a:bodyPr>
            <a:normAutofit/>
          </a:bodyPr>
          <a:lstStyle/>
          <a:p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MÜRACAT VE KULLANICI İŞLEMLERİNİ SEÇİNİZ.</a:t>
            </a:r>
          </a:p>
        </p:txBody>
      </p:sp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pic>
        <p:nvPicPr>
          <p:cNvPr id="4" name="3 Resim" descr="C:\Users\user\Desktop\MİA HALİS BEY\MİA'DA İSTENMEYEN OLAY BİLDİRİM ADIMLARI\ADIM 1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714348" y="142852"/>
            <a:ext cx="7643865" cy="4714908"/>
          </a:xfrm>
          <a:prstGeom prst="rect">
            <a:avLst/>
          </a:prstGeom>
          <a:noFill/>
          <a:ln>
            <a:noFill/>
          </a:ln>
        </p:spPr>
      </p:pic>
      <p:sp>
        <p:nvSpPr>
          <p:cNvPr id="10" name="9 Aşağı Ok"/>
          <p:cNvSpPr/>
          <p:nvPr/>
        </p:nvSpPr>
        <p:spPr>
          <a:xfrm>
            <a:off x="3929058" y="4714884"/>
            <a:ext cx="484632" cy="928694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5 Başlık"/>
          <p:cNvSpPr>
            <a:spLocks noGrp="1" noEditPoints="1"/>
          </p:cNvSpPr>
          <p:nvPr>
            <p:ph type="ctrTitle"/>
          </p:nvPr>
        </p:nvSpPr>
        <p:spPr>
          <a:xfrm>
            <a:off x="571472" y="5072074"/>
            <a:ext cx="8215370" cy="71438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KULLANICI ADINIZI VE ŞİFRENİZİ YAZINIZ.</a:t>
            </a:r>
          </a:p>
        </p:txBody>
      </p:sp>
      <p:pic>
        <p:nvPicPr>
          <p:cNvPr id="7" name="6 Resim" descr="C:\Users\user\Desktop\MİA HALİS BEY\MİA'DA İSTENMEYEN OLAY BİLDİRİM ADIMLARI\ADIM 2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642910" y="214291"/>
            <a:ext cx="7929618" cy="4500594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Aşağı Ok"/>
          <p:cNvSpPr/>
          <p:nvPr/>
        </p:nvSpPr>
        <p:spPr>
          <a:xfrm>
            <a:off x="4071934" y="4286256"/>
            <a:ext cx="484632" cy="7143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5 Başlık"/>
          <p:cNvSpPr>
            <a:spLocks noGrp="1" noEditPoints="1"/>
          </p:cNvSpPr>
          <p:nvPr>
            <p:ph type="ctrTitle"/>
          </p:nvPr>
        </p:nvSpPr>
        <p:spPr>
          <a:xfrm>
            <a:off x="142844" y="4857760"/>
            <a:ext cx="9001156" cy="1357322"/>
          </a:xfrm>
        </p:spPr>
        <p:txBody>
          <a:bodyPr>
            <a:noAutofit/>
          </a:bodyPr>
          <a:lstStyle/>
          <a:p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OLAY TÜRÜNÜ SEÇİNİZ. </a:t>
            </a:r>
            <a:br>
              <a:rPr lang="tr-TR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HASTA GÜVENLİĞİ (İLAÇ,LABORATUVAR,CERAHİ, DİĞER)</a:t>
            </a:r>
            <a:br>
              <a:rPr lang="tr-TR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ÇALIŞAN GÜVENLİĞİ</a:t>
            </a:r>
          </a:p>
        </p:txBody>
      </p:sp>
      <p:pic>
        <p:nvPicPr>
          <p:cNvPr id="4" name="3 Resim" descr="C:\Users\user\Desktop\MİA HALİS BEY\MİA'DA İSTENMEYEN OLAY BİLDİRİM ADIMLARI\ADIM 3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142853"/>
            <a:ext cx="8215370" cy="4357717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Aşağı Ok"/>
          <p:cNvSpPr/>
          <p:nvPr/>
        </p:nvSpPr>
        <p:spPr>
          <a:xfrm>
            <a:off x="4071934" y="4000504"/>
            <a:ext cx="484632" cy="7143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5 Başlık"/>
          <p:cNvSpPr>
            <a:spLocks noGrp="1" noEditPoints="1"/>
          </p:cNvSpPr>
          <p:nvPr>
            <p:ph type="ctrTitle"/>
          </p:nvPr>
        </p:nvSpPr>
        <p:spPr>
          <a:xfrm>
            <a:off x="214282" y="5072074"/>
            <a:ext cx="8072494" cy="1143009"/>
          </a:xfrm>
        </p:spPr>
        <p:txBody>
          <a:bodyPr>
            <a:normAutofit fontScale="90000"/>
          </a:bodyPr>
          <a:lstStyle/>
          <a:p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DİĞER SEÇİNİZ. </a:t>
            </a:r>
            <a:br>
              <a:rPr lang="tr-TR" sz="2400" b="1" dirty="0">
                <a:latin typeface="Times New Roman" pitchFamily="18" charset="0"/>
                <a:cs typeface="Times New Roman" pitchFamily="18" charset="0"/>
              </a:rPr>
            </a:br>
            <a:r>
              <a:rPr lang="tr-TR" sz="2400" b="1" dirty="0">
                <a:latin typeface="Times New Roman" pitchFamily="18" charset="0"/>
                <a:cs typeface="Times New Roman" pitchFamily="18" charset="0"/>
              </a:rPr>
              <a:t>(ÖRNEK OLARAK ‘DİĞER HASTA GÜVENLİĞİ’ ALINDI)</a:t>
            </a:r>
          </a:p>
        </p:txBody>
      </p:sp>
      <p:pic>
        <p:nvPicPr>
          <p:cNvPr id="4" name="3 Resim" descr="C:\Users\user\Desktop\MİA HALİS BEY\MİA'DA İSTENMEYEN OLAY BİLDİRİM ADIMLARI\ADIM 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428596" y="214291"/>
            <a:ext cx="7796241" cy="4429156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Aşağı Ok"/>
          <p:cNvSpPr/>
          <p:nvPr/>
        </p:nvSpPr>
        <p:spPr>
          <a:xfrm>
            <a:off x="3929058" y="4286256"/>
            <a:ext cx="484632" cy="7143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5 Başlık"/>
          <p:cNvSpPr>
            <a:spLocks noGrp="1" noEditPoints="1"/>
          </p:cNvSpPr>
          <p:nvPr>
            <p:ph type="ctrTitle"/>
          </p:nvPr>
        </p:nvSpPr>
        <p:spPr>
          <a:xfrm>
            <a:off x="285720" y="5000637"/>
            <a:ext cx="8358246" cy="1071570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“EKLE” Yİ TIKLAYARAK İLGİLİ BAŞLIKLARI DOLDURUNUZ.</a:t>
            </a:r>
          </a:p>
        </p:txBody>
      </p:sp>
      <p:pic>
        <p:nvPicPr>
          <p:cNvPr id="4" name="3 Resim" descr="C:\Users\user\Desktop\MİA HALİS BEY\MİA'DA İSTENMEYEN OLAY BİLDİRİM ADIMLARI\ADIM 4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00034" y="214291"/>
            <a:ext cx="8143932" cy="4429155"/>
          </a:xfrm>
          <a:prstGeom prst="rect">
            <a:avLst/>
          </a:prstGeom>
          <a:noFill/>
          <a:ln>
            <a:noFill/>
          </a:ln>
        </p:spPr>
      </p:pic>
      <p:sp>
        <p:nvSpPr>
          <p:cNvPr id="5" name="4 Aşağı Ok"/>
          <p:cNvSpPr/>
          <p:nvPr/>
        </p:nvSpPr>
        <p:spPr>
          <a:xfrm>
            <a:off x="3929058" y="4286256"/>
            <a:ext cx="484632" cy="7143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7" name="6 Başlık"/>
          <p:cNvSpPr>
            <a:spLocks noGrp="1" noEditPoints="1"/>
          </p:cNvSpPr>
          <p:nvPr>
            <p:ph type="ctrTitle"/>
          </p:nvPr>
        </p:nvSpPr>
        <p:spPr>
          <a:xfrm>
            <a:off x="428596" y="4643446"/>
            <a:ext cx="7772400" cy="1470025"/>
          </a:xfrm>
        </p:spPr>
        <p:txBody>
          <a:bodyPr>
            <a:normAutofit/>
          </a:bodyPr>
          <a:lstStyle/>
          <a:p>
            <a:r>
              <a:rPr lang="tr-TR" sz="2800" b="1" dirty="0">
                <a:latin typeface="Times New Roman" pitchFamily="18" charset="0"/>
                <a:cs typeface="Times New Roman" pitchFamily="18" charset="0"/>
              </a:rPr>
              <a:t>“KAYDET”İ TIKLAYINIZ.</a:t>
            </a:r>
          </a:p>
        </p:txBody>
      </p:sp>
      <p:pic>
        <p:nvPicPr>
          <p:cNvPr id="8" name="7 Resim" descr="C:\Users\user\Desktop\MİA HALİS BEY\MİA'DA İSTENMEYEN OLAY BİLDİRİM ADIMLARI\ADIM 5.png"/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571472" y="214291"/>
            <a:ext cx="7929618" cy="4071966"/>
          </a:xfrm>
          <a:prstGeom prst="rect">
            <a:avLst/>
          </a:prstGeom>
          <a:noFill/>
          <a:ln>
            <a:noFill/>
          </a:ln>
        </p:spPr>
      </p:pic>
      <p:sp>
        <p:nvSpPr>
          <p:cNvPr id="9" name="8 Aşağı Ok"/>
          <p:cNvSpPr/>
          <p:nvPr/>
        </p:nvSpPr>
        <p:spPr>
          <a:xfrm>
            <a:off x="4214810" y="3929066"/>
            <a:ext cx="484632" cy="714380"/>
          </a:xfrm>
          <a:prstGeom prst="downArrow">
            <a:avLst/>
          </a:prstGeom>
          <a:solidFill>
            <a:srgbClr val="C0000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tr-TR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1" name="Picture 4" descr="sunu"/>
          <p:cNvPicPr>
            <a:picLocks noChangeAspect="1" noChangeArrowheads="1"/>
          </p:cNvPicPr>
          <p:nvPr/>
        </p:nvPicPr>
        <p:blipFill>
          <a:blip r:embed="rId1"/>
          <a:srcRect/>
          <a:stretch>
            <a:fillRect/>
          </a:stretch>
        </p:blipFill>
        <p:spPr bwMode="auto">
          <a:xfrm>
            <a:off x="0" y="5888038"/>
            <a:ext cx="9144000" cy="969962"/>
          </a:xfrm>
          <a:prstGeom prst="rect">
            <a:avLst/>
          </a:prstGeom>
          <a:noFill/>
          <a:ln w="9525">
            <a:noFill/>
            <a:miter lim="800000"/>
          </a:ln>
        </p:spPr>
      </p:pic>
      <p:sp>
        <p:nvSpPr>
          <p:cNvPr id="6" name="5 Başlık"/>
          <p:cNvSpPr>
            <a:spLocks noGrp="1" noEditPoints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tr-TR" sz="3200" b="1" dirty="0">
                <a:latin typeface="Times New Roman" pitchFamily="18" charset="0"/>
                <a:cs typeface="Times New Roman" pitchFamily="18" charset="0"/>
              </a:rPr>
              <a:t>BİLDİRİMİNİZ YAPILMIŞTIR. TEŞEKKÜR EDERİZ.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is Teması">
  <a:themeElements>
    <a:clrScheme name="Ofis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is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is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37</TotalTime>
  <Words>56</Words>
  <Application>Microsoft Office PowerPoint</Application>
  <PresentationFormat>Ekran Gösterisi (4:3)</PresentationFormat>
  <Paragraphs>19</Paragraphs>
  <Slides>9</Slides>
  <Notes>1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0" baseType="lpstr">
      <vt:lpstr>Ofis Teması</vt:lpstr>
      <vt:lpstr>PowerPoint Sunusu</vt:lpstr>
      <vt:lpstr>PowerPoint Sunusu</vt:lpstr>
      <vt:lpstr>MÜRACAT VE KULLANICI İŞLEMLERİNİ SEÇİNİZ.</vt:lpstr>
      <vt:lpstr>KULLANICI ADINIZI VE ŞİFRENİZİ YAZINIZ.</vt:lpstr>
      <vt:lpstr>OLAY TÜRÜNÜ SEÇİNİZ.  HASTA GÜVENLİĞİ (İLAÇ,LABORATUVAR,CERAHİ, DİĞER) ÇALIŞAN GÜVENLİĞİ</vt:lpstr>
      <vt:lpstr>DİĞER SEÇİNİZ.  (ÖRNEK OLARAK ‘DİĞER HASTA GÜVENLİĞİ’ ALINDI)</vt:lpstr>
      <vt:lpstr>“EKLE” Yİ TIKLAYARAK İLGİLİ BAŞLIKLARI DOLDURUNUZ.</vt:lpstr>
      <vt:lpstr>“KAYDET”İ TIKLAYINIZ.</vt:lpstr>
      <vt:lpstr>BİLDİRİMİNİZ YAPILMIŞTIR. TEŞEKKÜR EDERİZ.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Slayt 1</dc:title>
  <dc:creator>Administrator</dc:creator>
  <cp:lastModifiedBy>Ayten ÇELİKBAŞ</cp:lastModifiedBy>
  <cp:revision>15</cp:revision>
  <dcterms:created xsi:type="dcterms:W3CDTF">2023-02-27T12:25:36Z</dcterms:created>
  <dcterms:modified xsi:type="dcterms:W3CDTF">2023-02-28T05:56:54Z</dcterms:modified>
</cp:coreProperties>
</file>